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2" r:id="rId7"/>
    <p:sldId id="264" r:id="rId8"/>
    <p:sldId id="260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eyhat.gatech.edu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reyhat.gatech.ed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7877" y="2063139"/>
            <a:ext cx="9001462" cy="2387600"/>
          </a:xfrm>
        </p:spPr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GREYH@T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7877" y="4542814"/>
            <a:ext cx="9001462" cy="1655762"/>
          </a:xfrm>
        </p:spPr>
        <p:txBody>
          <a:bodyPr/>
          <a:lstStyle/>
          <a:p>
            <a:r>
              <a:rPr lang="en-US" dirty="0"/>
              <a:t>Georgia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377" y="913056"/>
            <a:ext cx="2595736" cy="2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6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Hacked a video game? Done research in security? Work on a cool personal project? Learned something cool at a summer internship? Read about something cool?</a:t>
            </a:r>
          </a:p>
          <a:p>
            <a:r>
              <a:rPr lang="en-US" dirty="0"/>
              <a:t>Tell us about it!</a:t>
            </a:r>
          </a:p>
          <a:p>
            <a:endParaRPr lang="en-US" dirty="0"/>
          </a:p>
        </p:txBody>
      </p:sp>
      <p:pic>
        <p:nvPicPr>
          <p:cNvPr id="4" name="Picture 4" descr="error fury hack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505" y="3374886"/>
            <a:ext cx="4294339" cy="241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7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GreyH@t</a:t>
            </a:r>
            <a:r>
              <a:rPr lang="en-US" dirty="0"/>
              <a:t> at </a:t>
            </a:r>
            <a:r>
              <a:rPr lang="en-US" dirty="0" err="1"/>
              <a:t>gt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56" y="1935921"/>
            <a:ext cx="10909237" cy="3695136"/>
          </a:xfrm>
        </p:spPr>
        <p:txBody>
          <a:bodyPr/>
          <a:lstStyle/>
          <a:p>
            <a:r>
              <a:rPr lang="en-US" dirty="0"/>
              <a:t>Teach the skills required to break things and the ethics necessary to wield them properly</a:t>
            </a:r>
          </a:p>
          <a:p>
            <a:r>
              <a:rPr lang="en-US" dirty="0"/>
              <a:t>Generate interest and raise awareness in cyber security</a:t>
            </a:r>
          </a:p>
          <a:p>
            <a:r>
              <a:rPr lang="en-US" dirty="0"/>
              <a:t>Win CTFs</a:t>
            </a:r>
          </a:p>
          <a:p>
            <a:r>
              <a:rPr lang="en-US" dirty="0"/>
              <a:t>Get you a job</a:t>
            </a:r>
          </a:p>
          <a:p>
            <a:r>
              <a:rPr lang="en-US" dirty="0"/>
              <a:t>To Learn</a:t>
            </a:r>
          </a:p>
        </p:txBody>
      </p:sp>
    </p:spTree>
    <p:extLst>
      <p:ext uri="{BB962C8B-B14F-4D97-AF65-F5344CB8AC3E}">
        <p14:creationId xmlns:p14="http://schemas.microsoft.com/office/powerpoint/2010/main" val="291598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Georgia Tech students of all levels</a:t>
            </a:r>
          </a:p>
          <a:p>
            <a:pPr lvl="1"/>
            <a:r>
              <a:rPr lang="en-US" dirty="0"/>
              <a:t>Undergrads</a:t>
            </a:r>
          </a:p>
          <a:p>
            <a:pPr lvl="1"/>
            <a:r>
              <a:rPr lang="en-US" dirty="0"/>
              <a:t>MS</a:t>
            </a:r>
          </a:p>
          <a:p>
            <a:pPr lvl="1"/>
            <a:r>
              <a:rPr lang="en-US" dirty="0"/>
              <a:t>PhD</a:t>
            </a:r>
          </a:p>
          <a:p>
            <a:r>
              <a:rPr lang="en-US" dirty="0"/>
              <a:t>Faculty and staff</a:t>
            </a:r>
          </a:p>
          <a:p>
            <a:r>
              <a:rPr lang="en-US" dirty="0"/>
              <a:t>GTRI</a:t>
            </a:r>
          </a:p>
          <a:p>
            <a:r>
              <a:rPr lang="en-US" dirty="0"/>
              <a:t>Industry</a:t>
            </a:r>
          </a:p>
          <a:p>
            <a:r>
              <a:rPr lang="en-US" dirty="0"/>
              <a:t>People who like to break things</a:t>
            </a:r>
          </a:p>
        </p:txBody>
      </p:sp>
    </p:spTree>
    <p:extLst>
      <p:ext uri="{BB962C8B-B14F-4D97-AF65-F5344CB8AC3E}">
        <p14:creationId xmlns:p14="http://schemas.microsoft.com/office/powerpoint/2010/main" val="105704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odditymall.com/includes/content/upload/transparent-padlock-lockpicking-learning-set-24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0" b="1"/>
          <a:stretch/>
        </p:blipFill>
        <p:spPr bwMode="auto">
          <a:xfrm>
            <a:off x="1141857" y="1114868"/>
            <a:ext cx="2964561" cy="22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4718" r="-1" b="21990"/>
          <a:stretch/>
        </p:blipFill>
        <p:spPr>
          <a:xfrm>
            <a:off x="1141856" y="3509433"/>
            <a:ext cx="2964561" cy="22337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What do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471" y="2096063"/>
            <a:ext cx="6340085" cy="39571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Regular Meetings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Discuss security topics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Presentations from club members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Watch videos from conferences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Guest speakers</a:t>
            </a:r>
          </a:p>
          <a:p>
            <a:pPr>
              <a:lnSpc>
                <a:spcPct val="100000"/>
              </a:lnSpc>
            </a:pPr>
            <a:r>
              <a:rPr lang="en-US" sz="1500"/>
              <a:t>CTF Meetings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Theory/practical knowledge of offensive security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Compete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Hang out and have fun</a:t>
            </a:r>
          </a:p>
          <a:p>
            <a:pPr>
              <a:lnSpc>
                <a:spcPct val="100000"/>
              </a:lnSpc>
            </a:pPr>
            <a:r>
              <a:rPr lang="en-US" sz="1500"/>
              <a:t>Go to Events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DC404 Meetups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Conference visits</a:t>
            </a:r>
          </a:p>
        </p:txBody>
      </p:sp>
    </p:spTree>
    <p:extLst>
      <p:ext uri="{BB962C8B-B14F-4D97-AF65-F5344CB8AC3E}">
        <p14:creationId xmlns:p14="http://schemas.microsoft.com/office/powerpoint/2010/main" val="371696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3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Thursdays: 6:30-8pm, </a:t>
            </a:r>
            <a:r>
              <a:rPr lang="en-US" dirty="0" err="1"/>
              <a:t>CoC</a:t>
            </a:r>
            <a:r>
              <a:rPr lang="en-US" dirty="0"/>
              <a:t> 17</a:t>
            </a:r>
          </a:p>
          <a:p>
            <a:r>
              <a:rPr lang="en-US" dirty="0"/>
              <a:t>Meetings Include:</a:t>
            </a:r>
          </a:p>
          <a:p>
            <a:pPr lvl="1"/>
            <a:r>
              <a:rPr lang="en-US" dirty="0"/>
              <a:t>News</a:t>
            </a:r>
          </a:p>
          <a:p>
            <a:pPr lvl="1"/>
            <a:r>
              <a:rPr lang="en-US" dirty="0"/>
              <a:t>Mini Tech Talks</a:t>
            </a:r>
          </a:p>
          <a:p>
            <a:pPr lvl="1"/>
            <a:r>
              <a:rPr lang="en-US" dirty="0"/>
              <a:t>Lectures</a:t>
            </a:r>
          </a:p>
          <a:p>
            <a:pPr lvl="1"/>
            <a:r>
              <a:rPr lang="en-US" dirty="0"/>
              <a:t>Demos</a:t>
            </a:r>
          </a:p>
          <a:p>
            <a:pPr lvl="1"/>
            <a:r>
              <a:rPr lang="en-US" dirty="0"/>
              <a:t>Tutorials</a:t>
            </a:r>
          </a:p>
          <a:p>
            <a:pPr lvl="1"/>
            <a:r>
              <a:rPr lang="en-US" dirty="0"/>
              <a:t>Exercises/Challenges</a:t>
            </a:r>
          </a:p>
          <a:p>
            <a:pPr lvl="1"/>
            <a:r>
              <a:rPr lang="en-US" dirty="0"/>
              <a:t>Company Visits</a:t>
            </a:r>
          </a:p>
        </p:txBody>
      </p:sp>
    </p:spTree>
    <p:extLst>
      <p:ext uri="{BB962C8B-B14F-4D97-AF65-F5344CB8AC3E}">
        <p14:creationId xmlns:p14="http://schemas.microsoft.com/office/powerpoint/2010/main" val="3722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“Capture the Flag”</a:t>
            </a:r>
          </a:p>
          <a:p>
            <a:r>
              <a:rPr lang="en-US" dirty="0"/>
              <a:t>Security competition</a:t>
            </a:r>
          </a:p>
          <a:p>
            <a:pPr lvl="1"/>
            <a:r>
              <a:rPr lang="en-US" dirty="0"/>
              <a:t>Jeopardy Style</a:t>
            </a:r>
          </a:p>
          <a:p>
            <a:pPr lvl="1"/>
            <a:r>
              <a:rPr lang="en-US" dirty="0"/>
              <a:t>Attack and Defense</a:t>
            </a:r>
          </a:p>
          <a:p>
            <a:r>
              <a:rPr lang="en-US" dirty="0"/>
              <a:t>Learn theory of how </a:t>
            </a:r>
            <a:r>
              <a:rPr lang="en-US" dirty="0" err="1"/>
              <a:t>vulns</a:t>
            </a:r>
            <a:r>
              <a:rPr lang="en-US" dirty="0"/>
              <a:t> work</a:t>
            </a:r>
          </a:p>
          <a:p>
            <a:r>
              <a:rPr lang="en-US" dirty="0" err="1"/>
              <a:t>GreyH@tCTF</a:t>
            </a:r>
            <a:endParaRPr lang="en-US" dirty="0"/>
          </a:p>
          <a:p>
            <a:r>
              <a:rPr lang="en-US" dirty="0"/>
              <a:t>CTF Practice is Mondays from 7-8pm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058" y="3468025"/>
            <a:ext cx="5140498" cy="16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0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6kvD76bfFqdRelrebHmO3LNSeXIPW2mvQdZojd3dIsu6xuBNsDeYMhbjpFuJDihjJx1kZ2vbM1eQMsxwWJx-9RpFZmD2SZIkryBbAZKQsvBSDQGYOPZrS-N8uHUaqdHNmxcLJXlgJqR0p9whxWu4iGXQDgQSGdFod4WRt4tSVOiKjjAceta6GJgFRgJcBzDTK1s1sQYZnb5hMultmjm8y03ramC_OHmjhRX4SWIPFe_tX6pNbItDPAlNwI8eZRrcqMwPKkg6gYmv69-XlXPMvJxni6hAGDBjQay9AzoP6I5A-Q0Gee7AUeEgxJM5m65mbYHfR-OOj9aa1iRyGSFS0OEW8PweO7SHv9UyUQiIYuiVRmLaPruABs_wB-NvltNWVl2dwyRdnERCaA_OLPnCKzkEdCRxrEen2uBAOMr_qLy7URmdgAt7UbaycjO1RZVKlAuFOzxXqVkkXn7cm9Ch4t8ro9ZhYWA0VCZwfslyCIqd6llCQ6ECsjV0js5sNn6oBcrOmc0dcwlqeSQ3VHVlLw82ZXEYzTxlaazkK_awfNpZI_Kj9DJRusk2WtG0b-KMGUi-pj41Dj6LfKs90OgdCTERBcIco0Ia5P7LgefyrSmud7RbDQ=w1635-h919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70" b="-2"/>
          <a:stretch/>
        </p:blipFill>
        <p:spPr bwMode="auto">
          <a:xfrm>
            <a:off x="6357257" y="2210935"/>
            <a:ext cx="4833257" cy="3493180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Capture the Flag Server</a:t>
            </a:r>
          </a:p>
          <a:p>
            <a:r>
              <a:rPr lang="en-US" dirty="0"/>
              <a:t>New administrative structure</a:t>
            </a:r>
          </a:p>
          <a:p>
            <a:r>
              <a:rPr lang="en-US" dirty="0"/>
              <a:t>Web Site: </a:t>
            </a:r>
            <a:r>
              <a:rPr lang="en-US" dirty="0">
                <a:hlinkClick r:id="rId3"/>
              </a:rPr>
              <a:t>https://greyhat.gatech.edu</a:t>
            </a:r>
            <a:endParaRPr lang="en-US" dirty="0"/>
          </a:p>
          <a:p>
            <a:r>
              <a:rPr lang="en-US" dirty="0"/>
              <a:t>Collaboration with LUG</a:t>
            </a:r>
          </a:p>
          <a:p>
            <a:r>
              <a:rPr lang="en-US" dirty="0"/>
              <a:t>Elections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8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5815" y="1935921"/>
            <a:ext cx="5936185" cy="4176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Get on our</a:t>
            </a:r>
            <a:r>
              <a:rPr lang="en-US" b="1" dirty="0"/>
              <a:t> mailing list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effectLst/>
              </a:rPr>
              <a:t>http://tinyurl.com/greyhatmailinglist</a:t>
            </a:r>
            <a:endParaRPr lang="en-US" dirty="0">
              <a:effectLst/>
            </a:endParaRPr>
          </a:p>
          <a:p>
            <a:r>
              <a:rPr lang="en-US" dirty="0"/>
              <a:t>Check out our </a:t>
            </a:r>
            <a:r>
              <a:rPr lang="en-US" b="1" dirty="0"/>
              <a:t>website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https://greyhat.gatech.edu/</a:t>
            </a:r>
            <a:endParaRPr lang="en-US" dirty="0"/>
          </a:p>
          <a:p>
            <a:r>
              <a:rPr lang="en-US" b="1" dirty="0"/>
              <a:t>IRC</a:t>
            </a:r>
          </a:p>
          <a:p>
            <a:pPr lvl="1"/>
            <a:r>
              <a:rPr lang="en-US" dirty="0"/>
              <a:t>#</a:t>
            </a:r>
            <a:r>
              <a:rPr lang="en-US" dirty="0" err="1"/>
              <a:t>thedeepestweb</a:t>
            </a:r>
            <a:endParaRPr lang="en-US" b="1" dirty="0"/>
          </a:p>
          <a:p>
            <a:pPr lvl="1"/>
            <a:r>
              <a:rPr lang="en-US" dirty="0"/>
              <a:t>#</a:t>
            </a:r>
            <a:r>
              <a:rPr lang="en-US" dirty="0" err="1"/>
              <a:t>GreyH@t</a:t>
            </a:r>
            <a:endParaRPr lang="en-US" dirty="0"/>
          </a:p>
          <a:p>
            <a:r>
              <a:rPr lang="en-US" b="1" dirty="0"/>
              <a:t>Facebook Groups</a:t>
            </a:r>
          </a:p>
          <a:p>
            <a:pPr lvl="1"/>
            <a:r>
              <a:rPr lang="en-US" dirty="0" err="1"/>
              <a:t>GreyHat</a:t>
            </a:r>
            <a:r>
              <a:rPr lang="en-US" dirty="0"/>
              <a:t> Information Security Club</a:t>
            </a:r>
          </a:p>
          <a:p>
            <a:pPr lvl="1"/>
            <a:r>
              <a:rPr lang="en-US" dirty="0" err="1"/>
              <a:t>GreyHat</a:t>
            </a:r>
            <a:r>
              <a:rPr lang="en-US" dirty="0"/>
              <a:t> CTF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63" y="1931992"/>
            <a:ext cx="3165789" cy="41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43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1006</TotalTime>
  <Words>241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Copperplate Gothic Bold</vt:lpstr>
      <vt:lpstr>Rockwell</vt:lpstr>
      <vt:lpstr>Damask</vt:lpstr>
      <vt:lpstr>GREYH@T</vt:lpstr>
      <vt:lpstr>GreyH@t at gt</vt:lpstr>
      <vt:lpstr>Who we ARE</vt:lpstr>
      <vt:lpstr>What do we do</vt:lpstr>
      <vt:lpstr>What will I learn?</vt:lpstr>
      <vt:lpstr>Meetings</vt:lpstr>
      <vt:lpstr>CTF</vt:lpstr>
      <vt:lpstr>New this semester</vt:lpstr>
      <vt:lpstr>Communication</vt:lpstr>
      <vt:lpstr>How to get involved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GreyHat</dc:title>
  <dc:creator>Siddarth Senthilkumar</dc:creator>
  <cp:lastModifiedBy>Siddarth Senthilkumar</cp:lastModifiedBy>
  <cp:revision>33</cp:revision>
  <dcterms:created xsi:type="dcterms:W3CDTF">2017-01-19T03:59:50Z</dcterms:created>
  <dcterms:modified xsi:type="dcterms:W3CDTF">2017-01-19T23:22:11Z</dcterms:modified>
</cp:coreProperties>
</file>